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09" r:id="rId2"/>
    <p:sldId id="350" r:id="rId3"/>
    <p:sldId id="310" r:id="rId4"/>
    <p:sldId id="552" r:id="rId5"/>
    <p:sldId id="564" r:id="rId6"/>
    <p:sldId id="565" r:id="rId7"/>
    <p:sldId id="571" r:id="rId8"/>
    <p:sldId id="499" r:id="rId9"/>
    <p:sldId id="569" r:id="rId10"/>
    <p:sldId id="570" r:id="rId11"/>
    <p:sldId id="501" r:id="rId12"/>
    <p:sldId id="567" r:id="rId13"/>
    <p:sldId id="5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638">
          <p15:clr>
            <a:srgbClr val="A4A3A4"/>
          </p15:clr>
        </p15:guide>
        <p15:guide id="2" pos="5301">
          <p15:clr>
            <a:srgbClr val="A4A3A4"/>
          </p15:clr>
        </p15:guide>
        <p15:guide id="3" orient="horz" pos="952">
          <p15:clr>
            <a:srgbClr val="A4A3A4"/>
          </p15:clr>
        </p15:guide>
        <p15:guide id="4" orient="horz" pos="332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文杰" initials="刘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DCA9"/>
    <a:srgbClr val="09DEE9"/>
    <a:srgbClr val="06ECB5"/>
    <a:srgbClr val="09E6F1"/>
    <a:srgbClr val="16EBF6"/>
    <a:srgbClr val="31EEF7"/>
    <a:srgbClr val="2EFAC9"/>
    <a:srgbClr val="005CA2"/>
    <a:srgbClr val="939D25"/>
    <a:srgbClr val="56F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6196" autoAdjust="0"/>
  </p:normalViewPr>
  <p:slideViewPr>
    <p:cSldViewPr snapToGrid="0" showGuides="1">
      <p:cViewPr varScale="1">
        <p:scale>
          <a:sx n="119" d="100"/>
          <a:sy n="119" d="100"/>
        </p:scale>
        <p:origin x="528" y="114"/>
      </p:cViewPr>
      <p:guideLst>
        <p:guide pos="2638"/>
        <p:guide pos="5301"/>
        <p:guide orient="horz" pos="952"/>
        <p:guide orient="horz" pos="33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86B27-8F20-4657-8EAB-2C64E89A4D5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020B4-C4F0-47FB-9EF6-DA1D8CA35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515573"/>
            <a:ext cx="12192000" cy="38268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5182609" y="602182"/>
            <a:ext cx="1826782" cy="182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5268952" y="688525"/>
            <a:ext cx="1654096" cy="165409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846503"/>
            <a:ext cx="10515600" cy="16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4800" b="1" i="0" u="none" strike="noStrike" cap="none" spc="40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417455" y="0"/>
            <a:ext cx="401156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3" name="圆角矩形 1"/>
          <p:cNvSpPr/>
          <p:nvPr userDrawn="1"/>
        </p:nvSpPr>
        <p:spPr>
          <a:xfrm>
            <a:off x="0" y="0"/>
            <a:ext cx="4215539" cy="6858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6096000" y="1443841"/>
            <a:ext cx="44579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第一部分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第二部分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第三部分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第四部分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第五部分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05463" y="2054375"/>
            <a:ext cx="38793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6" name="直接连接符 5"/>
          <p:cNvCxnSpPr/>
          <p:nvPr userDrawn="1"/>
        </p:nvCxnSpPr>
        <p:spPr>
          <a:xfrm>
            <a:off x="6205463" y="2953017"/>
            <a:ext cx="38793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7" name="直接连接符 6"/>
          <p:cNvCxnSpPr/>
          <p:nvPr userDrawn="1"/>
        </p:nvCxnSpPr>
        <p:spPr>
          <a:xfrm>
            <a:off x="6205463" y="3787602"/>
            <a:ext cx="38793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8" name="直接连接符 7"/>
          <p:cNvCxnSpPr/>
          <p:nvPr userDrawn="1"/>
        </p:nvCxnSpPr>
        <p:spPr>
          <a:xfrm>
            <a:off x="6205463" y="4634838"/>
            <a:ext cx="376509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9" name="直接连接符 8"/>
          <p:cNvCxnSpPr/>
          <p:nvPr userDrawn="1"/>
        </p:nvCxnSpPr>
        <p:spPr>
          <a:xfrm>
            <a:off x="6205463" y="5598309"/>
            <a:ext cx="38793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grpSp>
        <p:nvGrpSpPr>
          <p:cNvPr id="10" name="组合 9"/>
          <p:cNvGrpSpPr/>
          <p:nvPr userDrawn="1"/>
        </p:nvGrpSpPr>
        <p:grpSpPr>
          <a:xfrm>
            <a:off x="1129826" y="2445677"/>
            <a:ext cx="1954627" cy="1966644"/>
            <a:chOff x="1074057" y="2518270"/>
            <a:chExt cx="1954627" cy="1966644"/>
          </a:xfrm>
        </p:grpSpPr>
        <p:sp>
          <p:nvSpPr>
            <p:cNvPr id="11" name="矩形 10"/>
            <p:cNvSpPr/>
            <p:nvPr/>
          </p:nvSpPr>
          <p:spPr>
            <a:xfrm>
              <a:off x="1074057" y="2518270"/>
              <a:ext cx="1349939" cy="19666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chemeClr val="bg1"/>
                  </a:solidFill>
                </a:ln>
                <a:solidFill>
                  <a:srgbClr val="82318E"/>
                </a:solidFill>
                <a:ea typeface="阿里巴巴普惠体 R" panose="00020600040101010101" pitchFamily="18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85596" y="2891057"/>
              <a:ext cx="1843088" cy="1221070"/>
              <a:chOff x="1185596" y="2806967"/>
              <a:chExt cx="1843088" cy="122107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185596" y="2806967"/>
                <a:ext cx="1843088" cy="1015663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阿里巴巴普惠体 B" panose="00020600040101010101" pitchFamily="18" charset="-122"/>
                    <a:ea typeface="阿里巴巴普惠体 B" panose="00020600040101010101" pitchFamily="18" charset="-122"/>
                  </a:rPr>
                  <a:t>目录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305170" y="3689483"/>
                <a:ext cx="1536282" cy="33855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</a:rPr>
                  <a:t>CONTENTS</a:t>
                </a:r>
                <a:endPara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</p:grpSp>
      </p:grpSp>
      <p:sp>
        <p:nvSpPr>
          <p:cNvPr id="44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7705725" y="1466850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5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7705725" y="2319725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6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7705725" y="3185301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7" name="文本占位符 43"/>
          <p:cNvSpPr>
            <a:spLocks noGrp="1"/>
          </p:cNvSpPr>
          <p:nvPr>
            <p:ph type="body" sz="quarter" idx="13" hasCustomPrompt="1"/>
          </p:nvPr>
        </p:nvSpPr>
        <p:spPr>
          <a:xfrm>
            <a:off x="7705725" y="4039534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8" name="文本占位符 43"/>
          <p:cNvSpPr>
            <a:spLocks noGrp="1"/>
          </p:cNvSpPr>
          <p:nvPr>
            <p:ph type="body" sz="quarter" idx="14" hasCustomPrompt="1"/>
          </p:nvPr>
        </p:nvSpPr>
        <p:spPr>
          <a:xfrm>
            <a:off x="7705725" y="4876072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05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V="1">
            <a:off x="0" y="6487888"/>
            <a:ext cx="12192000" cy="370112"/>
            <a:chOff x="0" y="-40730"/>
            <a:chExt cx="12192000" cy="370112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-40730"/>
              <a:ext cx="12192000" cy="370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-40730"/>
              <a:ext cx="12192000" cy="285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6" name="菱形 95"/>
          <p:cNvSpPr/>
          <p:nvPr userDrawn="1"/>
        </p:nvSpPr>
        <p:spPr>
          <a:xfrm>
            <a:off x="600451" y="370197"/>
            <a:ext cx="372167" cy="372166"/>
          </a:xfrm>
          <a:prstGeom prst="diamond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97" name="菱形 96"/>
          <p:cNvSpPr/>
          <p:nvPr userDrawn="1"/>
        </p:nvSpPr>
        <p:spPr>
          <a:xfrm>
            <a:off x="356797" y="312627"/>
            <a:ext cx="487308" cy="487307"/>
          </a:xfrm>
          <a:prstGeom prst="diamond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73389"/>
            <a:ext cx="10515600" cy="156966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dirty="0"/>
              <a:t>青柠健康APP</a:t>
            </a:r>
            <a:br>
              <a:rPr lang="en-US" altLang="zh-CN" dirty="0"/>
            </a:br>
            <a:r>
              <a:rPr lang="en-US" altLang="zh-CN" dirty="0"/>
              <a:t>UI</a:t>
            </a:r>
            <a:r>
              <a:rPr lang="zh-CN" altLang="en-US" dirty="0"/>
              <a:t>展示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94614" y="5029199"/>
            <a:ext cx="4408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61053" y="5480926"/>
            <a:ext cx="449327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：谢宇松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侯志成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杨培佳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1150" y="1154430"/>
            <a:ext cx="306324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青</a:t>
            </a:r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色彩</a:t>
            </a:r>
          </a:p>
          <a:p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1091883" y="1050518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77913" y="2501843"/>
            <a:ext cx="10381472" cy="58105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dirty="0"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E7A7B1-3127-4321-8ED0-D9CB552655D9}"/>
              </a:ext>
            </a:extLst>
          </p:cNvPr>
          <p:cNvSpPr txBox="1"/>
          <p:nvPr/>
        </p:nvSpPr>
        <p:spPr>
          <a:xfrm>
            <a:off x="1443789" y="1960765"/>
            <a:ext cx="8839200" cy="2244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     </a:t>
            </a:r>
            <a:r>
              <a:rPr lang="zh-CN" altLang="en-US" sz="2400" dirty="0"/>
              <a:t>UI的背景主要是各种对应配图，配上淡蓝的底部菜单栏符号。页面整体以白色和蓝色为主题颜色。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</a:t>
            </a:r>
            <a:r>
              <a:rPr lang="zh-CN" altLang="en-US" sz="2400" dirty="0"/>
              <a:t>配色简约，用户视觉上可以专注于功能方面。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</a:t>
            </a:r>
            <a:r>
              <a:rPr lang="zh-CN" altLang="en-US" sz="2400" dirty="0"/>
              <a:t>而且设计上给每个功能分配了不同的图标，</a:t>
            </a:r>
            <a:r>
              <a:rPr lang="en-US" altLang="zh-CN" sz="2400" dirty="0"/>
              <a:t> </a:t>
            </a:r>
            <a:r>
              <a:rPr lang="zh-CN" altLang="en-US" sz="2400" dirty="0"/>
              <a:t>便于识别。</a:t>
            </a:r>
          </a:p>
        </p:txBody>
      </p:sp>
    </p:spTree>
    <p:extLst>
      <p:ext uri="{BB962C8B-B14F-4D97-AF65-F5344CB8AC3E}">
        <p14:creationId xmlns:p14="http://schemas.microsoft.com/office/powerpoint/2010/main" val="7519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5722620" y="2776914"/>
            <a:ext cx="4292600" cy="64516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+mn-ea"/>
              </a:rPr>
              <a:t>动态展示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动态展示</a:t>
            </a:r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1091883" y="1050518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77913" y="2501843"/>
            <a:ext cx="10381472" cy="58105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dirty="0"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7" name="bandicam 2021-12-03 00-32-21-431">
            <a:hlinkClick r:id="" action="ppaction://media"/>
            <a:extLst>
              <a:ext uri="{FF2B5EF4-FFF2-40B4-BE49-F238E27FC236}">
                <a16:creationId xmlns:a16="http://schemas.microsoft.com/office/drawing/2014/main" id="{97BEDF00-3370-4F22-A557-0B23B2DA4E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1474" y="578833"/>
            <a:ext cx="2630906" cy="579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1091883" y="1050518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77913" y="2501843"/>
            <a:ext cx="10381472" cy="58105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dirty="0"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DFE142-F257-4739-A0AB-5212F199C1F0}"/>
              </a:ext>
            </a:extLst>
          </p:cNvPr>
          <p:cNvSpPr txBox="1"/>
          <p:nvPr/>
        </p:nvSpPr>
        <p:spPr>
          <a:xfrm>
            <a:off x="2811379" y="2721114"/>
            <a:ext cx="656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THANKS</a:t>
            </a:r>
            <a:r>
              <a:rPr lang="zh-CN" altLang="en-US" sz="44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7755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"/>
            <a:ext cx="463931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770401" y="1315740"/>
            <a:ext cx="3017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项目选题分享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70401" y="2463176"/>
            <a:ext cx="30173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需求分析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770401" y="3611882"/>
            <a:ext cx="30173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产品方案设计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770401" y="4759953"/>
            <a:ext cx="30173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推广和运营方案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E4F434-AC2F-45AC-BD99-BC5E6CF870F1}"/>
              </a:ext>
            </a:extLst>
          </p:cNvPr>
          <p:cNvSpPr txBox="1"/>
          <p:nvPr/>
        </p:nvSpPr>
        <p:spPr>
          <a:xfrm>
            <a:off x="6096000" y="2191383"/>
            <a:ext cx="46393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lain"/>
            </a:pPr>
            <a:r>
              <a:rPr lang="zh-CN" altLang="en-US" sz="2800" dirty="0"/>
              <a:t>主要界面</a:t>
            </a:r>
            <a:endParaRPr lang="en-US" altLang="zh-CN" sz="2800" dirty="0"/>
          </a:p>
          <a:p>
            <a:pPr marL="514350" indent="-514350">
              <a:buAutoNum type="arabicPlain"/>
            </a:pPr>
            <a:endParaRPr lang="en-US" altLang="zh-CN" sz="2800" dirty="0"/>
          </a:p>
          <a:p>
            <a:pPr marL="514350" indent="-514350">
              <a:buAutoNum type="arabicPlain"/>
            </a:pPr>
            <a:endParaRPr lang="en-US" altLang="zh-CN" sz="2800" dirty="0"/>
          </a:p>
          <a:p>
            <a:pPr marL="514350" indent="-514350">
              <a:buAutoNum type="arabicPlain"/>
            </a:pPr>
            <a:r>
              <a:rPr lang="zh-CN" altLang="en-US" sz="2800" dirty="0"/>
              <a:t>设计思路</a:t>
            </a:r>
            <a:endParaRPr lang="en-US" altLang="zh-CN" sz="2800" dirty="0"/>
          </a:p>
          <a:p>
            <a:pPr marL="514350" indent="-514350">
              <a:buAutoNum type="arabicPlain"/>
            </a:pPr>
            <a:endParaRPr lang="en-US" altLang="zh-CN" sz="2800" dirty="0"/>
          </a:p>
          <a:p>
            <a:pPr marL="514350" indent="-514350">
              <a:buAutoNum type="arabicPlain"/>
            </a:pPr>
            <a:endParaRPr lang="en-US" altLang="zh-CN" sz="2800" dirty="0"/>
          </a:p>
          <a:p>
            <a:r>
              <a:rPr lang="en-US" altLang="zh-CN" sz="2800" dirty="0"/>
              <a:t>3   </a:t>
            </a:r>
            <a:r>
              <a:rPr lang="zh-CN" altLang="en-US" sz="2800" dirty="0"/>
              <a:t>动态展示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2620" y="2776914"/>
            <a:ext cx="4292600" cy="646331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FFFFFF"/>
                </a:solidFill>
                <a:ea typeface="Noto Sans S Chinese Medium" panose="020B0600000000000000" pitchFamily="34" charset="-122"/>
                <a:sym typeface="+mn-ea"/>
              </a:rPr>
              <a:t>主要界面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欢迎界面</a:t>
            </a:r>
          </a:p>
          <a:p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1091883" y="1050518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77913" y="2501843"/>
            <a:ext cx="10381472" cy="58105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dirty="0"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AF51B8-A49F-410F-A556-4B37FDC51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36" y="578833"/>
            <a:ext cx="2685226" cy="57003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注册、登陆界面</a:t>
            </a:r>
          </a:p>
          <a:p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1091883" y="1050518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77913" y="2501843"/>
            <a:ext cx="10381472" cy="58105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dirty="0"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231984-CD9A-4715-AC53-0654C39E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561" y="578833"/>
            <a:ext cx="2753297" cy="58448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45A30E-D21C-4ABA-BCEF-4544206E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326" y="578833"/>
            <a:ext cx="2753297" cy="58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4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主</a:t>
            </a:r>
            <a:r>
              <a:rPr lang="zh-CN" altLang="en-US" sz="2800" dirty="0"/>
              <a:t>界面</a:t>
            </a:r>
          </a:p>
          <a:p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1091883" y="1050518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77913" y="2501843"/>
            <a:ext cx="10381472" cy="58105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dirty="0"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9412BC-6FF5-4707-BBEE-55F7A82CD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349" y="604973"/>
            <a:ext cx="2660600" cy="56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3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功能界面</a:t>
            </a:r>
          </a:p>
          <a:p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1091883" y="1050518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FC0EED-8194-4140-94B9-44B4808D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704" y="550021"/>
            <a:ext cx="2653259" cy="5632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8B7A15-97B9-4FCE-BA9E-E807D33CE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4437"/>
            <a:ext cx="2660600" cy="56480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C04E54-8340-44A0-B53B-8498F19DA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484" y="534436"/>
            <a:ext cx="2660600" cy="5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5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5722620" y="2776914"/>
            <a:ext cx="4292600" cy="64516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FFFFFF"/>
                </a:solidFill>
                <a:ea typeface="Noto Sans S Chinese Medium" panose="020B0600000000000000" pitchFamily="34" charset="-122"/>
                <a:sym typeface="+mn-ea"/>
              </a:rPr>
              <a:t>设计思路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800" dirty="0"/>
              <a:t>布局</a:t>
            </a:r>
          </a:p>
          <a:p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1091883" y="1050518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77913" y="2501843"/>
            <a:ext cx="10381472" cy="58105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dirty="0"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E7A7B1-3127-4321-8ED0-D9CB552655D9}"/>
              </a:ext>
            </a:extLst>
          </p:cNvPr>
          <p:cNvSpPr txBox="1"/>
          <p:nvPr/>
        </p:nvSpPr>
        <p:spPr>
          <a:xfrm>
            <a:off x="1315453" y="241514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 UI</a:t>
            </a:r>
            <a:r>
              <a:rPr lang="zh-CN" altLang="en-US" sz="2400" dirty="0"/>
              <a:t>设计主要采用相对布局，使用底部菜单栏来进行导航，以便于用户进行操作。</a:t>
            </a:r>
            <a:endParaRPr lang="en-US" altLang="zh-CN" sz="2400" dirty="0"/>
          </a:p>
          <a:p>
            <a:r>
              <a:rPr lang="en-US" altLang="zh-CN" sz="2400" dirty="0"/>
              <a:t>     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1244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5CA2"/>
      </a:accent1>
      <a:accent2>
        <a:srgbClr val="02A4EC"/>
      </a:accent2>
      <a:accent3>
        <a:srgbClr val="09DEE9"/>
      </a:accent3>
      <a:accent4>
        <a:srgbClr val="06DCA9"/>
      </a:accent4>
      <a:accent5>
        <a:srgbClr val="74DE95"/>
      </a:accent5>
      <a:accent6>
        <a:srgbClr val="EB9641"/>
      </a:accent6>
      <a:hlink>
        <a:srgbClr val="6B9F25"/>
      </a:hlink>
      <a:folHlink>
        <a:srgbClr val="9F6715"/>
      </a:folHlink>
    </a:clrScheme>
    <a:fontScheme name="自定义 1">
      <a:majorFont>
        <a:latin typeface="Segoe UI Light"/>
        <a:ea typeface="微软雅黑"/>
        <a:cs typeface=""/>
      </a:majorFont>
      <a:minorFont>
        <a:latin typeface="Segoe U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142</Words>
  <Application>Microsoft Office PowerPoint</Application>
  <PresentationFormat>宽屏</PresentationFormat>
  <Paragraphs>30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Noto Sans S Chinese Medium</vt:lpstr>
      <vt:lpstr>阿里巴巴普惠体 B</vt:lpstr>
      <vt:lpstr>阿里巴巴普惠体 R</vt:lpstr>
      <vt:lpstr>等线</vt:lpstr>
      <vt:lpstr>华文楷体</vt:lpstr>
      <vt:lpstr>楷体</vt:lpstr>
      <vt:lpstr>微软雅黑</vt:lpstr>
      <vt:lpstr>Arial</vt:lpstr>
      <vt:lpstr>Segoe UI</vt:lpstr>
      <vt:lpstr>Segoe UI Light</vt:lpstr>
      <vt:lpstr>Office 主题​​</vt:lpstr>
      <vt:lpstr>青柠健康APP UI展示</vt:lpstr>
      <vt:lpstr>PowerPoint 演示文稿</vt:lpstr>
      <vt:lpstr>主要界面</vt:lpstr>
      <vt:lpstr>PowerPoint 演示文稿</vt:lpstr>
      <vt:lpstr>PowerPoint 演示文稿</vt:lpstr>
      <vt:lpstr>PowerPoint 演示文稿</vt:lpstr>
      <vt:lpstr>PowerPoint 演示文稿</vt:lpstr>
      <vt:lpstr>设计思路</vt:lpstr>
      <vt:lpstr>PowerPoint 演示文稿</vt:lpstr>
      <vt:lpstr>PowerPoint 演示文稿</vt:lpstr>
      <vt:lpstr>动态展示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keywords>51PPT模板网</cp:keywords>
  <dc:description>www.51pptmoban.com</dc:description>
  <cp:lastModifiedBy>侯 志成</cp:lastModifiedBy>
  <cp:revision>194</cp:revision>
  <dcterms:created xsi:type="dcterms:W3CDTF">2018-09-11T01:33:00Z</dcterms:created>
  <dcterms:modified xsi:type="dcterms:W3CDTF">2021-12-02T17:20:31Z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BF662B47E7B44F24B20BB645C4B8BFFB</vt:lpwstr>
  </property>
  <property fmtid="{D5CDD505-2E9C-101B-9397-08002B2CF9AE}" pid="3" name="KSOProductBuildVer">
    <vt:lpwstr>2052-11.1.0.10938</vt:lpwstr>
  </property>
</Properties>
</file>